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219AE-4034-486F-AB8D-8216EB0BB675}" type="datetimeFigureOut">
              <a:rPr lang="zh-CN" altLang="en-US"/>
              <a:pPr>
                <a:defRPr/>
              </a:pPr>
              <a:t>2018-08-08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D6736-58B0-4C7E-99AD-0FF396648C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092BB-F5DC-4EBC-8986-696F37670E8B}" type="datetimeFigureOut">
              <a:rPr lang="zh-CN" altLang="en-US"/>
              <a:pPr>
                <a:defRPr/>
              </a:pPr>
              <a:t>2018-08-08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DAE5-647F-471A-9D1F-1A14605CA0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3EFEF-018F-497D-8BBC-7D1F1F3A84F8}" type="datetimeFigureOut">
              <a:rPr lang="zh-CN" altLang="en-US"/>
              <a:pPr>
                <a:defRPr/>
              </a:pPr>
              <a:t>2018-08-08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C1A34-6AD1-4381-A9C2-694AB2CC7D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04BA0-A6EE-4E18-A90E-FD9B62BB25AA}" type="datetimeFigureOut">
              <a:rPr lang="zh-CN" altLang="en-US"/>
              <a:pPr>
                <a:defRPr/>
              </a:pPr>
              <a:t>2018-08-08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CA0C8-E373-46A5-989B-4B4E20C701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8DFF7-8526-4363-92D3-8B731975413F}" type="datetimeFigureOut">
              <a:rPr lang="zh-CN" altLang="en-US"/>
              <a:pPr>
                <a:defRPr/>
              </a:pPr>
              <a:t>2018-08-08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C31D6-DB9E-4A18-9B64-E912620FF3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E7094-D8E1-4B3B-9963-DC156E4DDBB3}" type="datetimeFigureOut">
              <a:rPr lang="zh-CN" altLang="en-US"/>
              <a:pPr>
                <a:defRPr/>
              </a:pPr>
              <a:t>2018-08-08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B53B8-34DF-44D2-AD3C-62D6B7620B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D0A38-2513-4CB5-AA7F-9C500CE1165B}" type="datetimeFigureOut">
              <a:rPr lang="zh-CN" altLang="en-US"/>
              <a:pPr>
                <a:defRPr/>
              </a:pPr>
              <a:t>2018-08-08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176AF-7619-44AC-96FB-BAB011EA15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09F4-4A46-44B0-85EF-41337E9F03B7}" type="datetimeFigureOut">
              <a:rPr lang="zh-CN" altLang="en-US"/>
              <a:pPr>
                <a:defRPr/>
              </a:pPr>
              <a:t>2018-08-08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FBEEA-421D-4E93-B613-BE84D71DE0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F924E-C38D-48D2-A0D7-E5BA6E322E5D}" type="datetimeFigureOut">
              <a:rPr lang="zh-CN" altLang="en-US"/>
              <a:pPr>
                <a:defRPr/>
              </a:pPr>
              <a:t>2018-08-08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3890C-2850-4E14-AF17-5EF4744BDD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DD206-1FD7-49CB-8645-F5530294CA38}" type="datetimeFigureOut">
              <a:rPr lang="zh-CN" altLang="en-US"/>
              <a:pPr>
                <a:defRPr/>
              </a:pPr>
              <a:t>2018-08-08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3B276-50F2-45EC-92C5-A38D5C2EE8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CBA1E-6B0F-430A-B2D1-300601A69F56}" type="datetimeFigureOut">
              <a:rPr lang="zh-CN" altLang="en-US"/>
              <a:pPr>
                <a:defRPr/>
              </a:pPr>
              <a:t>2018-08-08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6404D-4325-4D35-AF59-93F5C851A8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4368C91-F719-4E0A-8E5D-677009BAEF58}" type="datetimeFigureOut">
              <a:rPr lang="zh-CN" altLang="en-US"/>
              <a:pPr>
                <a:defRPr/>
              </a:pPr>
              <a:t>2018-08-08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D1ACD40-3433-4AA8-A838-646D011D56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0825" y="4941888"/>
            <a:ext cx="8424863" cy="15113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图片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中红框界面显示过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小，不利于称量员工确认，需要增加设定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重量内容并且显示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界面放大</a:t>
            </a:r>
          </a:p>
        </p:txBody>
      </p:sp>
      <p:pic>
        <p:nvPicPr>
          <p:cNvPr id="13314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85693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11188" y="1697038"/>
            <a:ext cx="8281987" cy="800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300663"/>
            <a:ext cx="8229600" cy="8255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dirty="0"/>
              <a:t>料桶</a:t>
            </a:r>
            <a:r>
              <a:rPr lang="zh-CN" altLang="en-US" dirty="0" smtClean="0"/>
              <a:t>编号不能</a:t>
            </a:r>
            <a:r>
              <a:rPr lang="zh-CN" altLang="en-US" dirty="0"/>
              <a:t>满足我们的原料种类</a:t>
            </a:r>
            <a:r>
              <a:rPr lang="zh-CN" altLang="en-US" dirty="0" smtClean="0"/>
              <a:t>需求，需要增加</a:t>
            </a:r>
            <a:endParaRPr lang="zh-CN" altLang="en-US" dirty="0"/>
          </a:p>
        </p:txBody>
      </p:sp>
      <p:pic>
        <p:nvPicPr>
          <p:cNvPr id="14338" name="图片 3"/>
          <p:cNvPicPr>
            <a:picLocks noChangeAspect="1"/>
          </p:cNvPicPr>
          <p:nvPr/>
        </p:nvPicPr>
        <p:blipFill>
          <a:blip r:embed="rId2"/>
          <a:srcRect t="16524" b="28062"/>
          <a:stretch>
            <a:fillRect/>
          </a:stretch>
        </p:blipFill>
        <p:spPr bwMode="auto">
          <a:xfrm>
            <a:off x="179388" y="188913"/>
            <a:ext cx="82804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797425"/>
            <a:ext cx="8229600" cy="1328738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dirty="0"/>
              <a:t>称量位置顺序目前只能对应相应的料桶编号，</a:t>
            </a:r>
            <a:r>
              <a:rPr lang="en-US" altLang="zh-CN" dirty="0"/>
              <a:t>1</a:t>
            </a:r>
            <a:r>
              <a:rPr lang="zh-CN" altLang="en-US" dirty="0"/>
              <a:t>号位置对应</a:t>
            </a:r>
            <a:r>
              <a:rPr lang="en-US" altLang="zh-CN" dirty="0"/>
              <a:t>1</a:t>
            </a:r>
            <a:r>
              <a:rPr lang="zh-CN" altLang="en-US" dirty="0"/>
              <a:t>号料桶；我们需要的是通过施工表输入</a:t>
            </a:r>
            <a:r>
              <a:rPr lang="zh-CN" altLang="en-US" dirty="0" smtClean="0"/>
              <a:t>来控制，</a:t>
            </a:r>
            <a:r>
              <a:rPr lang="zh-CN" altLang="en-US" dirty="0"/>
              <a:t>比如</a:t>
            </a:r>
            <a:r>
              <a:rPr lang="en-US" altLang="zh-CN" dirty="0"/>
              <a:t>1</a:t>
            </a:r>
            <a:r>
              <a:rPr lang="zh-CN" altLang="en-US" dirty="0"/>
              <a:t>号位置对应</a:t>
            </a:r>
            <a:r>
              <a:rPr lang="en-US" altLang="zh-CN" dirty="0"/>
              <a:t>5</a:t>
            </a:r>
            <a:r>
              <a:rPr lang="zh-CN" altLang="en-US" dirty="0"/>
              <a:t>号桶、</a:t>
            </a:r>
            <a:r>
              <a:rPr lang="en-US" altLang="zh-CN" dirty="0"/>
              <a:t>2</a:t>
            </a:r>
            <a:r>
              <a:rPr lang="zh-CN" altLang="en-US" dirty="0"/>
              <a:t>号位置对应</a:t>
            </a:r>
            <a:r>
              <a:rPr lang="en-US" altLang="zh-CN" dirty="0"/>
              <a:t>10</a:t>
            </a:r>
            <a:r>
              <a:rPr lang="zh-CN" altLang="en-US" dirty="0"/>
              <a:t>号桶，可以调整</a:t>
            </a:r>
          </a:p>
        </p:txBody>
      </p:sp>
      <p:pic>
        <p:nvPicPr>
          <p:cNvPr id="15362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88913"/>
            <a:ext cx="77057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128</Words>
  <Application>Microsoft Office PowerPoint</Application>
  <PresentationFormat>全屏显示(4:3)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演示文稿设计模板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Calibri</vt:lpstr>
      <vt:lpstr>宋体</vt:lpstr>
      <vt:lpstr>Arial</vt:lpstr>
      <vt:lpstr>微软雅黑</vt:lpstr>
      <vt:lpstr>Office 主题</vt:lpstr>
      <vt:lpstr>幻灯片 1</vt:lpstr>
      <vt:lpstr>幻灯片 2</vt:lpstr>
      <vt:lpstr>幻灯片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朱奇</cp:lastModifiedBy>
  <cp:revision>1</cp:revision>
  <dcterms:created xsi:type="dcterms:W3CDTF">2018-07-03T01:22:01Z</dcterms:created>
  <dcterms:modified xsi:type="dcterms:W3CDTF">2018-08-08T05:18:52Z</dcterms:modified>
</cp:coreProperties>
</file>